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42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F8FDD19-7623-443D-9C32-921AAD91F01D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CDDA980-30BA-49CA-A631-1E2E444AA4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Publisher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3</a:t>
            </a:r>
          </a:p>
          <a:p>
            <a:r>
              <a:rPr lang="en-US" dirty="0" smtClean="0"/>
              <a:t>Text in Publications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6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Spelling errors can distract the reader and discredit an artfully designed publication.</a:t>
            </a:r>
          </a:p>
          <a:p>
            <a:r>
              <a:rPr lang="en-US" dirty="0" smtClean="0"/>
              <a:t>Use the Spelling command in the Proofing group on the Review tab to check the spelling of text in a text box.</a:t>
            </a:r>
          </a:p>
          <a:p>
            <a:r>
              <a:rPr lang="en-US" dirty="0" smtClean="0"/>
              <a:t>A misspelling is indicated by a wavy red line under the word.</a:t>
            </a:r>
          </a:p>
          <a:p>
            <a:r>
              <a:rPr lang="en-US" dirty="0" smtClean="0"/>
              <a:t>Words can be added to the dictionary so that they are not marked as errors.</a:t>
            </a:r>
          </a:p>
          <a:p>
            <a:r>
              <a:rPr lang="en-US" dirty="0" smtClean="0"/>
              <a:t>Hot key for Spelling:  F7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Spelling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215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formatting is a method of adding visual interest to text.</a:t>
            </a:r>
          </a:p>
          <a:p>
            <a:r>
              <a:rPr lang="en-US" dirty="0" smtClean="0"/>
              <a:t>To increase productivity in a publication, the Format Painter may be used to copy text formatting to different locations within a publication.</a:t>
            </a:r>
          </a:p>
          <a:p>
            <a:r>
              <a:rPr lang="en-US" dirty="0" smtClean="0"/>
              <a:t>To use Format Painter, highlight the text containing the desired format.  On the Home Tab, in the Clipboard group, click on Format Painter.  Drag the cursor over the target text.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 Formats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046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copy formatting to multiple locations, selecting the text with the appropriate format and double-click the Format Painter icon.</a:t>
            </a:r>
          </a:p>
          <a:p>
            <a:r>
              <a:rPr lang="en-US" dirty="0" smtClean="0"/>
              <a:t>The hot key for Format Painter is </a:t>
            </a:r>
            <a:r>
              <a:rPr lang="en-US" dirty="0" err="1" smtClean="0"/>
              <a:t>Ctrl+Shift+C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Copy Formats</a:t>
            </a:r>
          </a:p>
        </p:txBody>
      </p:sp>
    </p:spTree>
    <p:extLst>
      <p:ext uri="{BB962C8B-B14F-4D97-AF65-F5344CB8AC3E}">
        <p14:creationId xmlns:p14="http://schemas.microsoft.com/office/powerpoint/2010/main" val="1121670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Tables organize information for easy readability.</a:t>
            </a:r>
          </a:p>
          <a:p>
            <a:r>
              <a:rPr lang="en-US" dirty="0" smtClean="0"/>
              <a:t>A table is a collection of information organized columns and rows.</a:t>
            </a:r>
          </a:p>
          <a:p>
            <a:r>
              <a:rPr lang="en-US" dirty="0" smtClean="0"/>
              <a:t>Insert a table using the Insert tab, Tables group, Tables command.</a:t>
            </a:r>
          </a:p>
          <a:p>
            <a:r>
              <a:rPr lang="en-US" dirty="0" smtClean="0"/>
              <a:t>Columns and rows can be added or deleted using the Table Tools Layout ribbon.</a:t>
            </a:r>
          </a:p>
          <a:p>
            <a:r>
              <a:rPr lang="en-US" dirty="0" smtClean="0"/>
              <a:t>Column width, row height, predesigned table formats, line weight and color can be changed using the Table Tools </a:t>
            </a:r>
            <a:r>
              <a:rPr lang="en-US" smtClean="0"/>
              <a:t>Format tab.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Tables in Publications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32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 dirty="0" smtClean="0"/>
              <a:t>Prepare layout for a publication</a:t>
            </a:r>
          </a:p>
          <a:p>
            <a:r>
              <a:rPr lang="en-US" dirty="0" smtClean="0"/>
              <a:t>Develop text boxes for a publication</a:t>
            </a:r>
          </a:p>
          <a:p>
            <a:r>
              <a:rPr lang="en-US" dirty="0" smtClean="0"/>
              <a:t>Use bullets and numbering in a publication</a:t>
            </a:r>
          </a:p>
          <a:p>
            <a:r>
              <a:rPr lang="en-US" dirty="0" smtClean="0"/>
              <a:t>Check spelling and copy formats in a publication</a:t>
            </a:r>
          </a:p>
          <a:p>
            <a:r>
              <a:rPr lang="en-US" dirty="0" smtClean="0"/>
              <a:t>Create tables in publications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33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/>
          </a:bodyPr>
          <a:lstStyle/>
          <a:p>
            <a:r>
              <a:rPr lang="en-US" dirty="0" smtClean="0"/>
              <a:t>Guides are used to help visualize non-printing areas and align objects on the page and to each other.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Layout guides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/>
              <a:t>affect the entire publication and appear on all pages.  They appear as blue dotted lines.  Two types:</a:t>
            </a:r>
          </a:p>
          <a:p>
            <a:pPr lvl="1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Margin guides </a:t>
            </a:r>
          </a:p>
          <a:p>
            <a:pPr lvl="1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Grid guides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Publication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7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393192" lvl="1" indent="0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Margin guides </a:t>
            </a:r>
            <a:r>
              <a:rPr lang="en-US" dirty="0"/>
              <a:t>define the page margins.</a:t>
            </a:r>
            <a:br>
              <a:rPr lang="en-US" dirty="0"/>
            </a:br>
            <a:r>
              <a:rPr lang="en-US" dirty="0"/>
              <a:t>To hide margin guides: </a:t>
            </a:r>
            <a:r>
              <a:rPr lang="en-US" i="1" dirty="0"/>
              <a:t>View Tab, Show group, Guides </a:t>
            </a:r>
            <a:r>
              <a:rPr lang="en-US" i="1" dirty="0" smtClean="0"/>
              <a:t>command</a:t>
            </a:r>
          </a:p>
          <a:p>
            <a:pPr marL="393192" lvl="1" indent="0">
              <a:buNone/>
            </a:pPr>
            <a:endParaRPr lang="en-US" i="1" dirty="0"/>
          </a:p>
          <a:p>
            <a:pPr marL="393192" lvl="1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		   </a:t>
            </a:r>
          </a:p>
          <a:p>
            <a:pPr marL="393192" lvl="1" indent="0"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393192" lvl="1" indent="0"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93192" lvl="1" indent="0"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393192" lvl="1" indent="0"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93192" lvl="1" indent="0">
              <a:buNone/>
            </a:pPr>
            <a:r>
              <a:rPr lang="en-US" dirty="0" smtClean="0"/>
              <a:t>Additional </a:t>
            </a:r>
            <a:r>
              <a:rPr lang="en-US" dirty="0"/>
              <a:t>horizontal and vertical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Grid guides </a:t>
            </a:r>
            <a:r>
              <a:rPr lang="en-US" dirty="0"/>
              <a:t>may be added: </a:t>
            </a:r>
            <a:r>
              <a:rPr lang="en-US" i="1" dirty="0"/>
              <a:t>Page Design Tab, Layout Group, Guides, Grid and Baseline Guides</a:t>
            </a:r>
            <a:r>
              <a:rPr lang="en-US" dirty="0" smtClean="0"/>
              <a:t>.</a:t>
            </a:r>
          </a:p>
          <a:p>
            <a:pPr marL="393192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Guides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378127"/>
            <a:ext cx="2209800" cy="284931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360993"/>
            <a:ext cx="2194221" cy="28292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38600" y="4036941"/>
            <a:ext cx="1219200" cy="1477328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Blue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lines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On All  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pages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971800" y="4775605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257800" y="4775605"/>
            <a:ext cx="1143000" cy="271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5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Ruler guides</a:t>
            </a:r>
            <a:r>
              <a:rPr lang="en-US" dirty="0" smtClean="0"/>
              <a:t> are specific to individual pages.  They appear as green dotted lines.</a:t>
            </a:r>
            <a:br>
              <a:rPr lang="en-US" dirty="0" smtClean="0"/>
            </a:br>
            <a:r>
              <a:rPr lang="en-US" dirty="0" smtClean="0"/>
              <a:t>To create and modify ruler guides: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i="1" dirty="0" smtClean="0"/>
              <a:t>Page Design Tab, Layout Group, Guides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Grid Lines: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Green lines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Show on individual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 pages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 Layout</a:t>
            </a: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057" y="3276600"/>
            <a:ext cx="2514834" cy="323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Adding text to a publication using a text box enables the text to be easily moved and resized.</a:t>
            </a:r>
          </a:p>
          <a:p>
            <a:r>
              <a:rPr lang="en-US" dirty="0" smtClean="0"/>
              <a:t>Borders, shading, and </a:t>
            </a:r>
            <a:br>
              <a:rPr lang="en-US" dirty="0" smtClean="0"/>
            </a:br>
            <a:r>
              <a:rPr lang="en-US" dirty="0" smtClean="0"/>
              <a:t>formatting may also be </a:t>
            </a:r>
            <a:br>
              <a:rPr lang="en-US" dirty="0" smtClean="0"/>
            </a:br>
            <a:r>
              <a:rPr lang="en-US" dirty="0" smtClean="0"/>
              <a:t>applied to text in a text </a:t>
            </a:r>
            <a:br>
              <a:rPr lang="en-US" dirty="0" smtClean="0"/>
            </a:br>
            <a:r>
              <a:rPr lang="en-US" dirty="0" smtClean="0"/>
              <a:t>box.</a:t>
            </a:r>
          </a:p>
          <a:p>
            <a:r>
              <a:rPr lang="en-US" dirty="0" smtClean="0"/>
              <a:t>Format text boxes using</a:t>
            </a:r>
            <a:br>
              <a:rPr lang="en-US" dirty="0" smtClean="0"/>
            </a:br>
            <a:r>
              <a:rPr lang="en-US" dirty="0" smtClean="0"/>
              <a:t>the Format Text Box dialog</a:t>
            </a:r>
            <a:br>
              <a:rPr lang="en-US" dirty="0" smtClean="0"/>
            </a:br>
            <a:r>
              <a:rPr lang="en-US" dirty="0" smtClean="0"/>
              <a:t>box (available on the </a:t>
            </a:r>
            <a:br>
              <a:rPr lang="en-US" dirty="0" smtClean="0"/>
            </a:br>
            <a:r>
              <a:rPr lang="en-US" dirty="0" smtClean="0"/>
              <a:t>Shortcut menu when you </a:t>
            </a:r>
            <a:br>
              <a:rPr lang="en-US" dirty="0" smtClean="0"/>
            </a:br>
            <a:r>
              <a:rPr lang="en-US" dirty="0" smtClean="0"/>
              <a:t>right click).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Publication Text Boxes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209800"/>
            <a:ext cx="359664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8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borders (lines) and shading (fill) using the Colors and Lines tab in the Format Text Box dialog box.</a:t>
            </a:r>
          </a:p>
          <a:p>
            <a:r>
              <a:rPr lang="en-US" dirty="0" smtClean="0"/>
              <a:t>Text boxes can be moved and resized using the resizing handles located around the box.</a:t>
            </a:r>
          </a:p>
          <a:p>
            <a:r>
              <a:rPr lang="en-US" dirty="0" smtClean="0"/>
              <a:t>Each text box has its own set of margins, called white space, which is used to improve clarity of the information in the publication.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 Text Boxes</a:t>
            </a:r>
          </a:p>
        </p:txBody>
      </p:sp>
    </p:spTree>
    <p:extLst>
      <p:ext uri="{BB962C8B-B14F-4D97-AF65-F5344CB8AC3E}">
        <p14:creationId xmlns:p14="http://schemas.microsoft.com/office/powerpoint/2010/main" val="4182487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Bullets and numbers are used to organize lists of information in a publication.</a:t>
            </a:r>
          </a:p>
          <a:p>
            <a:r>
              <a:rPr lang="en-US" dirty="0" smtClean="0"/>
              <a:t>Numbered lists are used to present items that need to be organized in a specific sequence.</a:t>
            </a:r>
          </a:p>
          <a:p>
            <a:r>
              <a:rPr lang="en-US" dirty="0" smtClean="0"/>
              <a:t>Bullets are used for lists of unordered items.</a:t>
            </a:r>
          </a:p>
          <a:p>
            <a:r>
              <a:rPr lang="en-US" dirty="0" smtClean="0"/>
              <a:t>Bullets and numbering may be applied to the text before OR after it is keyed.</a:t>
            </a:r>
          </a:p>
          <a:p>
            <a:r>
              <a:rPr lang="en-US" dirty="0" smtClean="0"/>
              <a:t>Use the commands in the Paragraph group on the Home ribbon.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Bullets and Numbering in a Publication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34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smtClean="0"/>
              <a:t>bullet or numbering </a:t>
            </a:r>
            <a:r>
              <a:rPr lang="en-US" dirty="0" smtClean="0"/>
              <a:t>style can be formatted using the Bullets and Numbering dialog box.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Bullets and Numbering in a Publication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666999"/>
            <a:ext cx="3162742" cy="3534269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699207"/>
            <a:ext cx="3181794" cy="350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83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139</TotalTime>
  <Words>567</Words>
  <Application>Microsoft Office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Microsoft Publisher 2010</vt:lpstr>
      <vt:lpstr>Learning Objectives:</vt:lpstr>
      <vt:lpstr>Publication Layout</vt:lpstr>
      <vt:lpstr>Layout Guides</vt:lpstr>
      <vt:lpstr>Publication Layout</vt:lpstr>
      <vt:lpstr>Publication Text Boxes</vt:lpstr>
      <vt:lpstr>Publication Text Boxes</vt:lpstr>
      <vt:lpstr>Use Bullets and Numbering in a Publication</vt:lpstr>
      <vt:lpstr>Use Bullets and Numbering in a Publication</vt:lpstr>
      <vt:lpstr>Check Spelling</vt:lpstr>
      <vt:lpstr>Copy Formats</vt:lpstr>
      <vt:lpstr>Copy Formats</vt:lpstr>
      <vt:lpstr>Tables in Publications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Publisher 2010</dc:title>
  <dc:creator>LaFond</dc:creator>
  <cp:lastModifiedBy>student</cp:lastModifiedBy>
  <cp:revision>16</cp:revision>
  <dcterms:created xsi:type="dcterms:W3CDTF">2011-12-20T19:23:29Z</dcterms:created>
  <dcterms:modified xsi:type="dcterms:W3CDTF">2012-05-07T15:17:30Z</dcterms:modified>
</cp:coreProperties>
</file>